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26000" b="-2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4366260" y="5809981"/>
            <a:ext cx="7668123" cy="1048019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r">
              <a:buNone/>
            </a:pPr>
            <a:r>
              <a:rPr lang="ru-RU" sz="1800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Выполнил</a:t>
            </a:r>
            <a:r>
              <a:rPr lang="en-US" sz="1800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:</a:t>
            </a:r>
            <a:r>
              <a:rPr lang="ru-RU" sz="1800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 </a:t>
            </a:r>
            <a:r>
              <a:rPr lang="ru-RU" sz="1600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Голубцов</a:t>
            </a:r>
            <a:r>
              <a:rPr lang="ru-RU" sz="1800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 Александр</a:t>
            </a:r>
          </a:p>
          <a:p>
            <a:pPr marL="0" indent="0" algn="r">
              <a:buNone/>
            </a:pPr>
            <a:r>
              <a:rPr lang="ru-RU" sz="1800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Руководитель</a:t>
            </a:r>
            <a:r>
              <a:rPr lang="en-US" sz="1800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:</a:t>
            </a:r>
            <a:r>
              <a:rPr lang="ru-RU" sz="1800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 </a:t>
            </a:r>
            <a:r>
              <a:rPr lang="ru-RU" sz="1800" dirty="0" err="1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Вострухина</a:t>
            </a:r>
            <a:r>
              <a:rPr lang="ru-RU" sz="1800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 Светлана Сергеевна</a:t>
            </a:r>
          </a:p>
          <a:p>
            <a:pPr marL="0" indent="0" algn="r">
              <a:buNone/>
            </a:pPr>
            <a:endParaRPr lang="ru-RU" sz="1800" dirty="0"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</a:endParaRPr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1700212" y="1499616"/>
            <a:ext cx="8791575" cy="3078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600" dirty="0">
                <a:ln w="34925">
                  <a:solidFill>
                    <a:schemeClr val="bg1"/>
                  </a:solidFill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  <a:cs typeface="Andalus" panose="02020603050405020304" pitchFamily="18" charset="-78"/>
              </a:rPr>
              <a:t>G</a:t>
            </a:r>
            <a:r>
              <a:rPr lang="en-US" sz="8800" dirty="0">
                <a:ln w="34925">
                  <a:solidFill>
                    <a:schemeClr val="bg1"/>
                  </a:solidFill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  <a:cs typeface="Andalus" panose="02020603050405020304" pitchFamily="18" charset="-78"/>
              </a:rPr>
              <a:t>ame </a:t>
            </a:r>
            <a:r>
              <a:rPr lang="en-US" sz="16600" dirty="0">
                <a:ln w="34925">
                  <a:solidFill>
                    <a:schemeClr val="bg1"/>
                  </a:solidFill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  <a:cs typeface="Andalus" panose="02020603050405020304" pitchFamily="18" charset="-78"/>
              </a:rPr>
              <a:t>z</a:t>
            </a:r>
            <a:endParaRPr lang="ru-RU" sz="16600" dirty="0">
              <a:ln w="34925">
                <a:solidFill>
                  <a:schemeClr val="bg1"/>
                </a:solidFill>
              </a:ln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  <a:cs typeface="Andalus" panose="02020603050405020304" pitchFamily="18" charset="-78"/>
            </a:endParaRPr>
          </a:p>
        </p:txBody>
      </p:sp>
      <p:sp>
        <p:nvSpPr>
          <p:cNvPr id="8" name="Объект 6">
            <a:extLst>
              <a:ext uri="{FF2B5EF4-FFF2-40B4-BE49-F238E27FC236}">
                <a16:creationId xmlns:a16="http://schemas.microsoft.com/office/drawing/2014/main" id="{004BA35D-15E0-46F1-897E-1F605921ACE0}"/>
              </a:ext>
            </a:extLst>
          </p:cNvPr>
          <p:cNvSpPr txBox="1">
            <a:spLocks/>
          </p:cNvSpPr>
          <p:nvPr/>
        </p:nvSpPr>
        <p:spPr>
          <a:xfrm>
            <a:off x="3737610" y="531629"/>
            <a:ext cx="4994909" cy="9679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4400" dirty="0" err="1">
                <a:ln>
                  <a:solidFill>
                    <a:schemeClr val="bg1"/>
                  </a:solidFill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Яндекс.Лицей</a:t>
            </a:r>
            <a:endParaRPr lang="ru-RU" sz="4400" dirty="0">
              <a:ln>
                <a:solidFill>
                  <a:schemeClr val="bg1"/>
                </a:solidFill>
              </a:ln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400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26000" b="-2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12503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sz="6000" dirty="0">
                <a:ln>
                  <a:solidFill>
                    <a:schemeClr val="bg1"/>
                  </a:solidFill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Цели и задачи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484731"/>
            <a:ext cx="9905998" cy="46955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Цель</a:t>
            </a:r>
            <a:r>
              <a:rPr lang="en-US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: </a:t>
            </a: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приобретение практических навыков использования библиотеки </a:t>
            </a:r>
            <a:r>
              <a:rPr lang="en-US" dirty="0" err="1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pygame</a:t>
            </a:r>
            <a:r>
              <a:rPr lang="en-US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 </a:t>
            </a: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в </a:t>
            </a:r>
            <a:r>
              <a:rPr lang="en-US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Python</a:t>
            </a:r>
          </a:p>
          <a:p>
            <a:pPr marL="0" indent="0">
              <a:buNone/>
            </a:pP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задачи</a:t>
            </a:r>
            <a:r>
              <a:rPr lang="en-US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:</a:t>
            </a:r>
            <a:endParaRPr lang="ru-RU" dirty="0">
              <a:ln w="3175">
                <a:noFill/>
              </a:ln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</a:endParaRPr>
          </a:p>
          <a:p>
            <a:pPr marL="0" indent="0">
              <a:buNone/>
            </a:pP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1</a:t>
            </a:r>
            <a:r>
              <a:rPr lang="en-US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. </a:t>
            </a: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Создание концепции игры</a:t>
            </a:r>
          </a:p>
          <a:p>
            <a:pPr marL="0" indent="0">
              <a:buNone/>
            </a:pP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2</a:t>
            </a:r>
            <a:r>
              <a:rPr lang="en-US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. </a:t>
            </a: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Использование библиотеки </a:t>
            </a:r>
            <a:r>
              <a:rPr lang="en-US" dirty="0" err="1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pygame</a:t>
            </a: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 для создания игры</a:t>
            </a:r>
          </a:p>
          <a:p>
            <a:pPr marL="0" indent="0">
              <a:buNone/>
            </a:pP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3. Использование спрайтов</a:t>
            </a:r>
          </a:p>
          <a:p>
            <a:pPr marL="0" indent="0">
              <a:buNone/>
            </a:pP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4. создание игрового меню</a:t>
            </a:r>
            <a:endParaRPr lang="en-US" dirty="0">
              <a:ln w="3175">
                <a:noFill/>
              </a:ln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</a:endParaRPr>
          </a:p>
          <a:p>
            <a:pPr marL="0" indent="0">
              <a:buNone/>
            </a:pPr>
            <a:r>
              <a:rPr lang="en-US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5. </a:t>
            </a:r>
            <a:r>
              <a:rPr lang="ru-RU" dirty="0">
                <a:ln w="3175">
                  <a:noFill/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Программирование взаимодействия игровых объектов</a:t>
            </a:r>
          </a:p>
          <a:p>
            <a:pPr marL="0" indent="0">
              <a:buNone/>
            </a:pPr>
            <a:endParaRPr lang="ru-RU" dirty="0">
              <a:ln w="3175">
                <a:noFill/>
              </a:ln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318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26000" b="-2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ln>
                  <a:solidFill>
                    <a:schemeClr val="bg1"/>
                  </a:solidFill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Совершенствование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В дальнейшем игру можно улучшить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:</a:t>
            </a:r>
            <a:endParaRPr lang="ru-RU" dirty="0"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</a:endParaRPr>
          </a:p>
          <a:p>
            <a:pPr>
              <a:buFontTx/>
              <a:buChar char="-"/>
            </a:pP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Добавление движения фигурок 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“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зомби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”</a:t>
            </a:r>
            <a:endParaRPr lang="ru-RU" dirty="0"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</a:endParaRPr>
          </a:p>
          <a:p>
            <a:pPr>
              <a:buFontTx/>
              <a:buChar char="-"/>
            </a:pP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Добавление игровых режима – временное исчезновение враждебных юнитов, нужно будет запоминать путь движения.</a:t>
            </a:r>
          </a:p>
          <a:p>
            <a:pPr>
              <a:buFontTx/>
              <a:buChar char="-"/>
            </a:pP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</a:rPr>
              <a:t>Тематическое обновление игры путем замены графических элементов, например под новый год горожанин собирает елки, нужно не попасться леснику.</a:t>
            </a:r>
          </a:p>
          <a:p>
            <a:pPr>
              <a:buFontTx/>
              <a:buChar char="-"/>
            </a:pPr>
            <a:endParaRPr lang="ru-RU" dirty="0"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</a:endParaRPr>
          </a:p>
          <a:p>
            <a:pPr>
              <a:buFontTx/>
              <a:buChar char="-"/>
            </a:pPr>
            <a:endParaRPr lang="ru-RU" dirty="0">
              <a:solidFill>
                <a:schemeClr val="accent4">
                  <a:lumMod val="75000"/>
                </a:schemeClr>
              </a:solidFill>
              <a:latin typeface="Digital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330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alphaModFix amt="50000"/>
            <a:lum/>
          </a:blip>
          <a:srcRect/>
          <a:stretch>
            <a:fillRect t="-26000" b="-2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DECFA72-4812-470C-B9B4-5AFEE055C152}"/>
              </a:ext>
            </a:extLst>
          </p:cNvPr>
          <p:cNvSpPr txBox="1">
            <a:spLocks/>
          </p:cNvSpPr>
          <p:nvPr/>
        </p:nvSpPr>
        <p:spPr>
          <a:xfrm>
            <a:off x="240030" y="389918"/>
            <a:ext cx="11681460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6000" cap="all" baseline="0">
                <a:ln>
                  <a:solidFill>
                    <a:schemeClr val="bg1"/>
                  </a:solidFill>
                </a:ln>
                <a:solidFill>
                  <a:schemeClr val="accent4">
                    <a:lumMod val="75000"/>
                  </a:schemeClr>
                </a:solidFill>
                <a:latin typeface="Digital" panose="00000400000000000000" pitchFamily="2" charset="0"/>
                <a:ea typeface="+mj-ea"/>
                <a:cs typeface="+mj-cs"/>
              </a:defRPr>
            </a:lvl1pPr>
          </a:lstStyle>
          <a:p>
            <a:r>
              <a:rPr lang="ru-RU" dirty="0"/>
              <a:t>Демонстрация Проекта</a:t>
            </a:r>
          </a:p>
        </p:txBody>
      </p:sp>
      <p:pic>
        <p:nvPicPr>
          <p:cNvPr id="2" name="видео проэкта">
            <a:hlinkClick r:id="" action="ppaction://media"/>
            <a:extLst>
              <a:ext uri="{FF2B5EF4-FFF2-40B4-BE49-F238E27FC236}">
                <a16:creationId xmlns:a16="http://schemas.microsoft.com/office/drawing/2014/main" id="{CD3E0C12-4F9F-4600-80CF-D0425D31DB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14549" y="1632120"/>
            <a:ext cx="8455025" cy="475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98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9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2099</TotalTime>
  <Words>109</Words>
  <Application>Microsoft Office PowerPoint</Application>
  <PresentationFormat>Широкоэкранный</PresentationFormat>
  <Paragraphs>18</Paragraphs>
  <Slides>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Digital</vt:lpstr>
      <vt:lpstr>Tw Cen MT</vt:lpstr>
      <vt:lpstr>Контур</vt:lpstr>
      <vt:lpstr>Презентация PowerPoint</vt:lpstr>
      <vt:lpstr>Цели и задачи</vt:lpstr>
      <vt:lpstr>Совершенствование проекта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Яндекс лицей</dc:title>
  <dc:creator>GAS</dc:creator>
  <cp:lastModifiedBy>golubtsov.andrey@gmail.com</cp:lastModifiedBy>
  <cp:revision>16</cp:revision>
  <dcterms:created xsi:type="dcterms:W3CDTF">2018-12-18T08:22:01Z</dcterms:created>
  <dcterms:modified xsi:type="dcterms:W3CDTF">2019-03-17T18:31:10Z</dcterms:modified>
</cp:coreProperties>
</file>

<file path=docProps/thumbnail.jpeg>
</file>